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8210-4FCF-4930-BBA0-3C0A14B87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6E36AF-168A-4172-B849-AF94B03F3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82D7E-FEEC-4AFD-8C3B-0537B7B5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00010-9E74-4C5E-BD67-D2AF4810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671E3-F5F3-41BC-9789-F2E05C6C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4A5A-040E-4B0F-97FE-AFA08A19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B17A4-0D5A-47B8-B5F3-1BF8E117D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7C7BF-1CFD-4F92-B9E3-C1129EF9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E116A-B02C-4DBC-8D9B-AF76CEF73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FE55-0796-43B2-94FB-D882ACC8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5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A6E74-A764-47FE-A945-1499A373A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DC6C1-A8CF-40CA-A57D-B4B01EF19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0264E-274C-415B-8E9A-DA7221C5E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CAC5C-EF84-442C-A5F1-1062B683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94E3E-6429-43CF-AE9D-CB65B134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E8862-83FA-4675-BFDC-424B3F27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2BD01-ED43-42D2-A835-CB786F3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5A5EC-3D7B-4FEA-9FAD-F37EF1E1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1266A-9816-4A86-9FD5-B8C0A977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56558-5A54-4495-8EC5-DC0BD5A8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6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CB9AF-41EB-4129-8442-07FC66CCB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C22DC-7AA6-4060-9488-306B842EC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C7E2E-E2D5-4E8F-9DAE-9AAD86CE1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9EE23-AED8-48E7-A2A7-4AFC7F016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2378C-35BC-45F1-9856-A7515C9C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E5406-93E0-414D-B8B4-5C243F0B7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C4618-AEE1-4002-ABE3-E293A4A79A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8179B-3257-4973-A807-5B5E1B23B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1EE72-D86A-452C-B8CD-30F8A488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25928-9F55-4169-871E-B2B528C7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4B631-41F8-4AE5-9710-727577E6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8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BAB48-40B0-4EA3-89B0-6C21AF24F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5E4D8-6B8B-4FFF-BD58-44ED15463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38CEC-ED15-40AA-AD8C-E1B5D4820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9395A-B5A2-4C6B-BB9E-D94BDB7BF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0E3C2-DE83-4D5F-847D-B0BE9D921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75AAA-E026-4220-B2D0-4292321B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6641A5-F5EA-471D-B8D5-1C339F22E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0560C-630C-4661-B857-850E9CD3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1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0F6F5-3C82-442A-B4D2-87F2DA65F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8A53D6-E5C4-473F-92C4-8D08AFD8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AC5037-87E2-431A-BEEC-A4B3A9CD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C74A80-2C44-4605-8A22-5859C209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5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FF2EE-5DA1-44FA-AC35-596335F5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621AF9-0665-4FEC-B481-7BE3F3AD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3FF0-91AB-431E-9026-BFFE275D9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E7D0E-CAA2-4750-9C44-B2BDE9B6A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54B44-93B5-4403-B5DB-4B9A4CB5C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46B3A-A4BC-466A-BB6B-745FFF82E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25E33-EA2A-48A6-A6DD-C1F39CF1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614B6-8309-4AAB-9BFD-785E392A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4F3C8-1022-449E-BA75-A9BCD239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1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9DAD9-5848-41DD-A627-7C939C942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1C82-3DFF-4649-8B69-577BE656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D6439-1C13-488C-AD97-10E42C84D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C2FE0-C58B-4E34-AABA-F2F0CCE88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85508-F665-44D3-8150-7CF61552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16BD6-2E8A-4E84-B2C6-E4447368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CEAA48-3449-41DD-AB47-93ADAEE65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786C2-7F03-4B1C-898A-D3A03FFBD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05447-CC0E-4BAE-A3A7-110C82B93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5C20-D61D-4F96-8BD4-52E9B0B1B85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9CCC4-2DEC-4D79-9C2E-40BAA5346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F0403-7370-4633-8A5E-F82111847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E0146-9AD5-4F66-A6AE-14B7DE4B1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sreports.congress.gov/product/pdf/LSB/LSB10776" TargetMode="External"/><Relationship Id="rId2" Type="http://schemas.openxmlformats.org/officeDocument/2006/relationships/hyperlink" Target="https://www.congress.gov/bill/117th-congress/house-bill/8152/te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awfareblog.com/ftc-ups-ante-federal-privacy-legislation" TargetMode="External"/><Relationship Id="rId5" Type="http://schemas.openxmlformats.org/officeDocument/2006/relationships/hyperlink" Target="https://www.brookings.edu/blog/techtank/2022/11/18/will-california-be-the-death-of-national-privacy-legislation/" TargetMode="External"/><Relationship Id="rId4" Type="http://schemas.openxmlformats.org/officeDocument/2006/relationships/hyperlink" Target="https://www.brookings.edu/blog/techtank/2022/12/05/rulemaking-in-privacy-legislation-can-help-dial-in-ad-regul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3B55-696F-487E-9A8C-4FBD09932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on the ADPPA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F636A-773C-4CE5-8470-814ACB251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H.R.8152 - American Data Privacy and Protection Act: </a:t>
            </a:r>
            <a:r>
              <a:rPr lang="en-US" sz="2200" dirty="0">
                <a:hlinkClick r:id="rId2"/>
              </a:rPr>
              <a:t>https://www.congress.gov/bill/117th-congress/house-bill/8152/text</a:t>
            </a:r>
            <a:r>
              <a:rPr lang="en-US" sz="2200" dirty="0"/>
              <a:t> </a:t>
            </a:r>
          </a:p>
          <a:p>
            <a:pPr lvl="1"/>
            <a:r>
              <a:rPr lang="en-US" sz="2200" dirty="0"/>
              <a:t>Overview of the American Data Privacy and Protection Act, H.R. 8152: </a:t>
            </a:r>
            <a:r>
              <a:rPr lang="en-US" sz="2200" dirty="0">
                <a:hlinkClick r:id="rId3"/>
              </a:rPr>
              <a:t>https://crsreports.congress.gov/product/pdf/LSB/LSB10776</a:t>
            </a:r>
            <a:r>
              <a:rPr lang="en-US" sz="2200" dirty="0"/>
              <a:t>  </a:t>
            </a:r>
          </a:p>
          <a:p>
            <a:r>
              <a:rPr lang="en-US" sz="2200" i="1" dirty="0"/>
              <a:t>Rulemaking in privacy legislation can help dial in ad regulation</a:t>
            </a:r>
            <a:r>
              <a:rPr lang="en-US" sz="2200" dirty="0"/>
              <a:t>: </a:t>
            </a:r>
            <a:r>
              <a:rPr lang="en-US" sz="2200" dirty="0">
                <a:hlinkClick r:id="rId4"/>
              </a:rPr>
              <a:t>https://www.brookings.edu/blog/techtank/2022/12/05/rulemaking-in-privacy-legislation-can-help-dial-in-ad-regulation/</a:t>
            </a:r>
            <a:r>
              <a:rPr lang="en-US" sz="2200" dirty="0"/>
              <a:t> </a:t>
            </a:r>
          </a:p>
          <a:p>
            <a:r>
              <a:rPr lang="en-US" sz="2200" i="1" dirty="0"/>
              <a:t>Will California be the death of national privacy legislation</a:t>
            </a:r>
            <a:r>
              <a:rPr lang="en-US" sz="2200" dirty="0"/>
              <a:t>? </a:t>
            </a:r>
            <a:r>
              <a:rPr lang="en-US" sz="2200" dirty="0">
                <a:hlinkClick r:id="rId5"/>
              </a:rPr>
              <a:t>https://www.brookings.edu/blog/techtank/2022/11/18/will-california-be-the-death-of-national-privacy-legislation/</a:t>
            </a:r>
            <a:r>
              <a:rPr lang="en-US" sz="2200" dirty="0"/>
              <a:t> </a:t>
            </a:r>
          </a:p>
          <a:p>
            <a:r>
              <a:rPr lang="en-US" sz="2200" i="1" dirty="0"/>
              <a:t>The FTC Ups the Ante for Federal Privacy Legislation: </a:t>
            </a:r>
            <a:r>
              <a:rPr lang="en-US" sz="2200" i="1" dirty="0">
                <a:hlinkClick r:id="rId6"/>
              </a:rPr>
              <a:t>https://www.lawfareblog.com/ftc-ups-ante-federal-privacy-legislation</a:t>
            </a:r>
            <a:r>
              <a:rPr lang="en-US" sz="2200" i="1" dirty="0"/>
              <a:t> 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i="1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4457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137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Resources on the ADPPA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on the ADPPA </dc:title>
  <dc:creator>Mishaela Robison</dc:creator>
  <cp:lastModifiedBy>Mishaela Robison</cp:lastModifiedBy>
  <cp:revision>1</cp:revision>
  <dcterms:created xsi:type="dcterms:W3CDTF">2022-12-15T20:03:29Z</dcterms:created>
  <dcterms:modified xsi:type="dcterms:W3CDTF">2022-12-15T20:11:22Z</dcterms:modified>
</cp:coreProperties>
</file>